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Montserrat Bold" panose="00000800000000000000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05AFC7-0F9A-7EBC-3BD7-DF54F39F1793}" v="16" dt="2025-10-16T13:38:52.759"/>
    <p1510:client id="{C58FF751-2C4A-41CD-82B0-B5FF6CF459CB}" v="67" dt="2025-10-16T13:36:36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9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3" name="Freeform 3"/>
          <p:cNvSpPr/>
          <p:nvPr/>
        </p:nvSpPr>
        <p:spPr>
          <a:xfrm>
            <a:off x="6833498" y="2576698"/>
            <a:ext cx="4621004" cy="6681602"/>
          </a:xfrm>
          <a:custGeom>
            <a:avLst/>
            <a:gdLst/>
            <a:ahLst/>
            <a:cxnLst/>
            <a:rect l="l" t="t" r="r" b="b"/>
            <a:pathLst>
              <a:path w="4621004" h="6681602">
                <a:moveTo>
                  <a:pt x="0" y="0"/>
                </a:moveTo>
                <a:lnTo>
                  <a:pt x="4621004" y="0"/>
                </a:lnTo>
                <a:lnTo>
                  <a:pt x="4621004" y="6681602"/>
                </a:lnTo>
                <a:lnTo>
                  <a:pt x="0" y="6681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633" b="-7633"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5" name="Freeform 5"/>
          <p:cNvSpPr/>
          <p:nvPr/>
        </p:nvSpPr>
        <p:spPr>
          <a:xfrm>
            <a:off x="7310743" y="1371359"/>
            <a:ext cx="3609364" cy="948163"/>
          </a:xfrm>
          <a:custGeom>
            <a:avLst/>
            <a:gdLst/>
            <a:ahLst/>
            <a:cxnLst/>
            <a:rect l="l" t="t" r="r" b="b"/>
            <a:pathLst>
              <a:path w="3609364" h="948163">
                <a:moveTo>
                  <a:pt x="0" y="0"/>
                </a:moveTo>
                <a:lnTo>
                  <a:pt x="3609364" y="0"/>
                </a:lnTo>
                <a:lnTo>
                  <a:pt x="3609364" y="948164"/>
                </a:lnTo>
                <a:lnTo>
                  <a:pt x="0" y="948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6" name="Freeform 6"/>
          <p:cNvSpPr/>
          <p:nvPr/>
        </p:nvSpPr>
        <p:spPr>
          <a:xfrm>
            <a:off x="5288598" y="-1181100"/>
            <a:ext cx="7710804" cy="10896600"/>
          </a:xfrm>
          <a:custGeom>
            <a:avLst/>
            <a:gdLst/>
            <a:ahLst/>
            <a:cxnLst/>
            <a:rect l="l" t="t" r="r" b="b"/>
            <a:pathLst>
              <a:path w="4008961" h="6681602">
                <a:moveTo>
                  <a:pt x="0" y="0"/>
                </a:moveTo>
                <a:lnTo>
                  <a:pt x="4008962" y="0"/>
                </a:lnTo>
                <a:lnTo>
                  <a:pt x="4008962" y="6681602"/>
                </a:lnTo>
                <a:lnTo>
                  <a:pt x="0" y="6681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7" name="TextBox 7"/>
          <p:cNvSpPr txBox="1"/>
          <p:nvPr/>
        </p:nvSpPr>
        <p:spPr>
          <a:xfrm>
            <a:off x="3154371" y="2889493"/>
            <a:ext cx="11979257" cy="1902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pt-BR" sz="5500" b="1" noProof="0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ACBr</a:t>
            </a:r>
            <a:r>
              <a:rPr lang="pt-BR" sz="55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em ambientes conteinerizados usando Docker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78028" y="5907846"/>
            <a:ext cx="10131944" cy="1409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Nesta palestra, você vai aprender como integrar o poderoso conjunto de componentes </a:t>
            </a:r>
            <a:r>
              <a:rPr lang="pt-BR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ACBr</a:t>
            </a: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em ambientes conteinerizados usando Docker e Docker </a:t>
            </a:r>
            <a:r>
              <a:rPr lang="pt-BR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Compose</a:t>
            </a: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Exploraremos os desafios e soluções para rodar aplicações Delphi com </a:t>
            </a:r>
            <a:r>
              <a:rPr lang="pt-BR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ACBr</a:t>
            </a: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dentro de contêineres e orquestrando-os com Docker </a:t>
            </a:r>
            <a:r>
              <a:rPr lang="pt-BR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Compose</a:t>
            </a: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pt-BR" sz="2000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15100" y="8420100"/>
            <a:ext cx="5257800" cy="281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pt-BR" sz="2800" b="1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Palco </a:t>
            </a:r>
            <a:r>
              <a:rPr lang="pt-BR" sz="2800" b="1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ACBr</a:t>
            </a:r>
            <a:endParaRPr lang="pt-BR" sz="2800" b="1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FAFDE1-AA2A-2D31-C63F-7468EF94C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69" y="326556"/>
            <a:ext cx="1518884" cy="151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2F16167-3B1E-792B-94F4-7CF6D89C2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625" y="0"/>
            <a:ext cx="2129555" cy="212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8CB5173-D646-0058-EB1E-5A5C8982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552" y="154109"/>
            <a:ext cx="1895366" cy="186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4" name="TextBox 4"/>
          <p:cNvSpPr txBox="1"/>
          <p:nvPr/>
        </p:nvSpPr>
        <p:spPr>
          <a:xfrm>
            <a:off x="6248400" y="3419587"/>
            <a:ext cx="11367214" cy="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pt-BR" sz="4200" b="1" noProof="0" dirty="0">
                <a:solidFill>
                  <a:srgbClr val="FFC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Igor</a:t>
            </a:r>
            <a:r>
              <a:rPr lang="pt-BR" sz="42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Queirantes - </a:t>
            </a:r>
            <a:r>
              <a:rPr lang="pt-BR" sz="4200" b="1" noProof="0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OraSystems</a:t>
            </a:r>
            <a:endParaRPr lang="pt-BR" sz="4200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0135" y="4355026"/>
            <a:ext cx="5122279" cy="832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pt-BR" sz="36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 Lead &amp; Software </a:t>
            </a:r>
            <a:r>
              <a:rPr lang="pt-BR" sz="3600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Developer</a:t>
            </a:r>
            <a:endParaRPr lang="pt-BR" sz="3600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64357" y="5628246"/>
            <a:ext cx="7093836" cy="139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pt-BR" sz="20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Líder técnico e desenvolvedor na </a:t>
            </a:r>
            <a:r>
              <a:rPr lang="pt-BR" sz="2000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OraSystems</a:t>
            </a:r>
            <a:r>
              <a:rPr lang="pt-BR" sz="20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com 5 anos de experiência em Delphi. Apaixonado por tecnologia, inovação e pelo impacto que o open-</a:t>
            </a:r>
            <a:r>
              <a:rPr lang="pt-BR" sz="2000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source</a:t>
            </a:r>
            <a:r>
              <a:rPr lang="pt-BR" sz="20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pode gerar na comunidade.</a:t>
            </a:r>
          </a:p>
        </p:txBody>
      </p:sp>
      <p:sp>
        <p:nvSpPr>
          <p:cNvPr id="7" name="Freeform 7"/>
          <p:cNvSpPr/>
          <p:nvPr/>
        </p:nvSpPr>
        <p:spPr>
          <a:xfrm>
            <a:off x="7787915" y="4894498"/>
            <a:ext cx="13457222" cy="738510"/>
          </a:xfrm>
          <a:custGeom>
            <a:avLst/>
            <a:gdLst/>
            <a:ahLst/>
            <a:cxnLst/>
            <a:rect l="l" t="t" r="r" b="b"/>
            <a:pathLst>
              <a:path w="13457222" h="738510">
                <a:moveTo>
                  <a:pt x="0" y="0"/>
                </a:moveTo>
                <a:lnTo>
                  <a:pt x="13457222" y="0"/>
                </a:lnTo>
                <a:lnTo>
                  <a:pt x="13457222" y="738510"/>
                </a:lnTo>
                <a:lnTo>
                  <a:pt x="0" y="738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66715" b="-458279"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8" name="Freeform 8"/>
          <p:cNvSpPr/>
          <p:nvPr/>
        </p:nvSpPr>
        <p:spPr>
          <a:xfrm>
            <a:off x="10406593" y="1028700"/>
            <a:ext cx="3609364" cy="948163"/>
          </a:xfrm>
          <a:custGeom>
            <a:avLst/>
            <a:gdLst/>
            <a:ahLst/>
            <a:cxnLst/>
            <a:rect l="l" t="t" r="r" b="b"/>
            <a:pathLst>
              <a:path w="3609364" h="948163">
                <a:moveTo>
                  <a:pt x="0" y="0"/>
                </a:moveTo>
                <a:lnTo>
                  <a:pt x="3609364" y="0"/>
                </a:lnTo>
                <a:lnTo>
                  <a:pt x="3609364" y="948163"/>
                </a:lnTo>
                <a:lnTo>
                  <a:pt x="0" y="948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pic>
        <p:nvPicPr>
          <p:cNvPr id="14" name="Imagem 13" descr="Homem segurando computador&#10;&#10;O conteúdo gerado por IA pode estar incorreto.">
            <a:extLst>
              <a:ext uri="{FF2B5EF4-FFF2-40B4-BE49-F238E27FC236}">
                <a16:creationId xmlns:a16="http://schemas.microsoft.com/office/drawing/2014/main" id="{B0A2532C-7C5A-56AA-A201-E1CB8C053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78" y="2277758"/>
            <a:ext cx="6327101" cy="5818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633110" y="1790700"/>
            <a:ext cx="13021777" cy="913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8800" b="1" noProof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Introdução ao Tema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30457" y="3943844"/>
            <a:ext cx="10227081" cy="2399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noProof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pt-BR" sz="3600" noProof="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Por que </a:t>
            </a:r>
            <a:r>
              <a:rPr lang="pt-BR" sz="3600" noProof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esse assunto é importante hoje?</a:t>
            </a:r>
          </a:p>
          <a:p>
            <a:pPr algn="ctr">
              <a:lnSpc>
                <a:spcPct val="150000"/>
              </a:lnSpc>
            </a:pPr>
            <a:r>
              <a:rPr lang="pt-BR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Pergunta provocativa ou </a:t>
            </a:r>
            <a:r>
              <a:rPr lang="pt-BR" sz="36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dado impactante</a:t>
            </a:r>
          </a:p>
          <a:p>
            <a:pPr algn="ctr">
              <a:lnSpc>
                <a:spcPct val="150000"/>
              </a:lnSpc>
            </a:pPr>
            <a:r>
              <a:rPr lang="pt-BR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pt-BR" sz="3600">
                <a:solidFill>
                  <a:srgbClr val="FFC000"/>
                </a:solidFill>
                <a:latin typeface="Montserrat"/>
                <a:ea typeface="Montserrat"/>
                <a:cs typeface="Montserrat"/>
                <a:sym typeface="Montserrat"/>
              </a:rPr>
              <a:t>Objetivo</a:t>
            </a:r>
            <a:r>
              <a:rPr lang="pt-BR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da palestra</a:t>
            </a:r>
          </a:p>
        </p:txBody>
      </p:sp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4">
            <a:extLst>
              <a:ext uri="{FF2B5EF4-FFF2-40B4-BE49-F238E27FC236}">
                <a16:creationId xmlns:a16="http://schemas.microsoft.com/office/drawing/2014/main" id="{105E009C-FF79-0175-85F2-0934C2A3D165}"/>
              </a:ext>
            </a:extLst>
          </p:cNvPr>
          <p:cNvSpPr txBox="1"/>
          <p:nvPr/>
        </p:nvSpPr>
        <p:spPr>
          <a:xfrm>
            <a:off x="2633110" y="1790700"/>
            <a:ext cx="13021777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66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Dicas / Estratégias / Soluções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C75CAFF9-A95A-B325-0DBE-35FF98403F94}"/>
              </a:ext>
            </a:extLst>
          </p:cNvPr>
          <p:cNvSpPr txBox="1"/>
          <p:nvPr/>
        </p:nvSpPr>
        <p:spPr>
          <a:xfrm>
            <a:off x="4030457" y="4452958"/>
            <a:ext cx="10227081" cy="138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pt-BR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Frases </a:t>
            </a:r>
            <a:r>
              <a:rPr lang="pt-B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curtas e marcantes</a:t>
            </a:r>
          </a:p>
          <a:p>
            <a:pPr algn="ctr">
              <a:lnSpc>
                <a:spcPct val="200000"/>
              </a:lnSpc>
            </a:pPr>
            <a:r>
              <a:rPr lang="pt-BR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lang="pt-BR"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Lista</a:t>
            </a:r>
            <a:r>
              <a:rPr lang="pt-BR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 insights práticos</a:t>
            </a:r>
            <a:endParaRPr lang="pt-BR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985D67E1-8428-0297-07BE-1B61D387DB48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38200" y="1523399"/>
            <a:ext cx="3611601" cy="948751"/>
          </a:xfrm>
          <a:custGeom>
            <a:avLst/>
            <a:gdLst/>
            <a:ahLst/>
            <a:cxnLst/>
            <a:rect l="l" t="t" r="r" b="b"/>
            <a:pathLst>
              <a:path w="3611601" h="948751">
                <a:moveTo>
                  <a:pt x="0" y="0"/>
                </a:moveTo>
                <a:lnTo>
                  <a:pt x="3611600" y="0"/>
                </a:lnTo>
                <a:lnTo>
                  <a:pt x="3611600" y="948751"/>
                </a:lnTo>
                <a:lnTo>
                  <a:pt x="0" y="948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6" name="Freeform 6"/>
          <p:cNvSpPr/>
          <p:nvPr/>
        </p:nvSpPr>
        <p:spPr>
          <a:xfrm>
            <a:off x="-1981200" y="3372126"/>
            <a:ext cx="14981811" cy="1014201"/>
          </a:xfrm>
          <a:custGeom>
            <a:avLst/>
            <a:gdLst/>
            <a:ahLst/>
            <a:cxnLst/>
            <a:rect l="l" t="t" r="r" b="b"/>
            <a:pathLst>
              <a:path w="14110058" h="1014201">
                <a:moveTo>
                  <a:pt x="0" y="0"/>
                </a:moveTo>
                <a:lnTo>
                  <a:pt x="14110058" y="0"/>
                </a:lnTo>
                <a:lnTo>
                  <a:pt x="14110058" y="1014201"/>
                </a:lnTo>
                <a:lnTo>
                  <a:pt x="0" y="1014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91868" r="-68644" b="-627901"/>
            </a:stretch>
          </a:blipFill>
        </p:spPr>
        <p:txBody>
          <a:bodyPr/>
          <a:lstStyle/>
          <a:p>
            <a:pPr algn="r"/>
            <a:endParaRPr lang="pt-BR" noProof="0"/>
          </a:p>
        </p:txBody>
      </p:sp>
      <p:sp>
        <p:nvSpPr>
          <p:cNvPr id="7" name="TextBox 7"/>
          <p:cNvSpPr txBox="1"/>
          <p:nvPr/>
        </p:nvSpPr>
        <p:spPr>
          <a:xfrm>
            <a:off x="567396" y="7429500"/>
            <a:ext cx="5180313" cy="1063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340"/>
              </a:lnSpc>
            </a:pPr>
            <a:r>
              <a:rPr lang="pt-BR" sz="3100" b="1" noProof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Redes sociais:</a:t>
            </a:r>
            <a:r>
              <a:rPr lang="pt-BR" sz="3100" noProof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@DanielInfoCotidiano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200" y="3162300"/>
            <a:ext cx="12278398" cy="78367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6580"/>
              </a:lnSpc>
            </a:pPr>
            <a:r>
              <a:rPr lang="pt-BR" sz="4700" b="1" noProof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Avalie a palestra no App do Evento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19168" y="7429500"/>
            <a:ext cx="5711260" cy="1063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340"/>
              </a:lnSpc>
            </a:pPr>
            <a:r>
              <a:rPr lang="pt-BR" sz="3100" b="1" noProof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E-mail: </a:t>
            </a:r>
            <a:br>
              <a:rPr lang="pt-BR" sz="3100" b="1">
                <a:latin typeface="Montserrat"/>
                <a:ea typeface="Montserrat"/>
                <a:cs typeface="Montserrat"/>
              </a:rPr>
            </a:br>
            <a:r>
              <a:rPr lang="pt-BR" sz="3100" noProof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contato@InfoCotidiano.com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5633" y="5388268"/>
            <a:ext cx="12179965" cy="127509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3360"/>
              </a:lnSpc>
            </a:pPr>
            <a:r>
              <a:rPr lang="pt-BR" sz="2400" noProof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“Agradeço imensamente a presença e atenção de todos vocês. Foi um prazer poder compartilhar conhecimento e experiências. Espero que esse conteúdo possa gerar reflexões e novas oportunidades. Muito obrigado e até a próxima!”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9081D04-51B3-576F-C536-01BAF229E7B3}"/>
              </a:ext>
            </a:extLst>
          </p:cNvPr>
          <p:cNvSpPr txBox="1"/>
          <p:nvPr/>
        </p:nvSpPr>
        <p:spPr>
          <a:xfrm>
            <a:off x="434453" y="4129018"/>
            <a:ext cx="12278398" cy="73616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6580"/>
              </a:lnSpc>
            </a:pPr>
            <a:r>
              <a:rPr lang="pt-BR" sz="3200" noProof="0">
                <a:solidFill>
                  <a:srgbClr val="FFFFF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Faça o download na Play Store (Android) ou App Store (iOS)</a:t>
            </a:r>
          </a:p>
        </p:txBody>
      </p:sp>
      <p:pic>
        <p:nvPicPr>
          <p:cNvPr id="13" name="Imagem 12" descr="Código QR&#10;&#10;O conteúdo gerado por IA pode estar incorreto.">
            <a:extLst>
              <a:ext uri="{FF2B5EF4-FFF2-40B4-BE49-F238E27FC236}">
                <a16:creationId xmlns:a16="http://schemas.microsoft.com/office/drawing/2014/main" id="{D7DABA75-47FF-41C4-DA2A-987AF6577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0" y="3247665"/>
            <a:ext cx="3588715" cy="358871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Desenho de um círculo&#10;&#10;O conteúdo gerado por IA pode estar incorreto.">
            <a:extLst>
              <a:ext uri="{FF2B5EF4-FFF2-40B4-BE49-F238E27FC236}">
                <a16:creationId xmlns:a16="http://schemas.microsoft.com/office/drawing/2014/main" id="{9F7BBD88-F4E0-0684-6A6A-AAEE6452A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19" y="3314700"/>
            <a:ext cx="6984127" cy="110476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106F80B-438D-5A02-759B-CAB5042441B4}"/>
              </a:ext>
            </a:extLst>
          </p:cNvPr>
          <p:cNvSpPr txBox="1"/>
          <p:nvPr/>
        </p:nvSpPr>
        <p:spPr>
          <a:xfrm>
            <a:off x="1699146" y="5069244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Visite nosso estande e conheça </a:t>
            </a:r>
            <a:r>
              <a:rPr lang="pt-BR" sz="3600" b="1">
                <a:solidFill>
                  <a:schemeClr val="bg1"/>
                </a:solidFill>
                <a:latin typeface="Montserrat" panose="00000500000000000000" pitchFamily="2" charset="0"/>
              </a:rPr>
              <a:t>o clube</a:t>
            </a:r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 de software </a:t>
            </a:r>
            <a:r>
              <a:rPr lang="pt-BR" sz="36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houses</a:t>
            </a:r>
            <a:endParaRPr lang="pt-BR" sz="36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 descr="Código QR&#10;&#10;O conteúdo gerado por IA pode estar incorreto.">
            <a:extLst>
              <a:ext uri="{FF2B5EF4-FFF2-40B4-BE49-F238E27FC236}">
                <a16:creationId xmlns:a16="http://schemas.microsoft.com/office/drawing/2014/main" id="{A3B88D1B-C80F-4E52-FB3A-3A3892CF5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3314700"/>
            <a:ext cx="4004765" cy="40047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EBBCD99-5B1E-D0EF-0797-A707C5C221D9}"/>
              </a:ext>
            </a:extLst>
          </p:cNvPr>
          <p:cNvSpPr txBox="1"/>
          <p:nvPr/>
        </p:nvSpPr>
        <p:spPr>
          <a:xfrm>
            <a:off x="-1139304" y="6919355"/>
            <a:ext cx="1152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Consultoria, Soluções, Cursos, descontos e brindes exclusivos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E67AA5-4DD0-8E64-591E-1F10A0BAB2A5}"/>
              </a:ext>
            </a:extLst>
          </p:cNvPr>
          <p:cNvSpPr txBox="1"/>
          <p:nvPr/>
        </p:nvSpPr>
        <p:spPr>
          <a:xfrm>
            <a:off x="11289257" y="7550297"/>
            <a:ext cx="352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projetoacbr.com.br/</a:t>
            </a:r>
            <a:r>
              <a:rPr lang="pt-BR" sz="2000" b="1">
                <a:solidFill>
                  <a:schemeClr val="bg1"/>
                </a:solidFill>
                <a:latin typeface="Montserrat" panose="00000500000000000000" pitchFamily="2" charset="0"/>
              </a:rPr>
              <a:t>pro</a:t>
            </a:r>
            <a:endParaRPr lang="pt-BR" sz="20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0ECCF1-9B63-1DD4-E864-829AFC7A2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E8CC82D8-47D7-E4FC-2F5C-8F095ABBE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7506" y="3314700"/>
            <a:ext cx="6984127" cy="109672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DD10749-EC25-B5CC-D1CF-A7019FC2C20A}"/>
              </a:ext>
            </a:extLst>
          </p:cNvPr>
          <p:cNvSpPr txBox="1"/>
          <p:nvPr/>
        </p:nvSpPr>
        <p:spPr>
          <a:xfrm>
            <a:off x="1704833" y="4991100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Visite nosso estande e conheça </a:t>
            </a:r>
            <a:r>
              <a:rPr lang="pt-BR" sz="3600" b="1">
                <a:solidFill>
                  <a:schemeClr val="bg1"/>
                </a:solidFill>
                <a:latin typeface="Montserrat" panose="00000500000000000000" pitchFamily="2" charset="0"/>
              </a:rPr>
              <a:t>a nova forma </a:t>
            </a:r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de </a:t>
            </a:r>
            <a:r>
              <a:rPr lang="pt-BR" sz="3600" b="1">
                <a:solidFill>
                  <a:schemeClr val="bg1"/>
                </a:solidFill>
                <a:latin typeface="Montserrat" panose="00000500000000000000" pitchFamily="2" charset="0"/>
              </a:rPr>
              <a:t>integrar o </a:t>
            </a:r>
            <a:r>
              <a:rPr lang="pt-BR" sz="36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ACBr</a:t>
            </a:r>
            <a:endParaRPr lang="pt-BR" sz="36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2E4B35-4017-E376-9E64-BCD50D6DC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3314700"/>
            <a:ext cx="4004765" cy="40047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E0A445D-384E-8C92-2C0A-328519D8E28C}"/>
              </a:ext>
            </a:extLst>
          </p:cNvPr>
          <p:cNvSpPr txBox="1"/>
          <p:nvPr/>
        </p:nvSpPr>
        <p:spPr>
          <a:xfrm>
            <a:off x="-1133617" y="6771107"/>
            <a:ext cx="1152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Serviço completo com Integração ágil e condição</a:t>
            </a:r>
            <a:r>
              <a:rPr lang="pt-BR" sz="2000">
                <a:solidFill>
                  <a:schemeClr val="bg1"/>
                </a:solidFill>
                <a:latin typeface="Montserrat" panose="00000500000000000000" pitchFamily="2" charset="0"/>
              </a:rPr>
              <a:t> de lançamento</a:t>
            </a:r>
            <a:endParaRPr lang="pt-BR" sz="2000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57DF4DE-314A-7503-AD0E-34F75CCB6406}"/>
              </a:ext>
            </a:extLst>
          </p:cNvPr>
          <p:cNvSpPr txBox="1"/>
          <p:nvPr/>
        </p:nvSpPr>
        <p:spPr>
          <a:xfrm>
            <a:off x="11289257" y="7550297"/>
            <a:ext cx="352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projetoacbr.com.br/</a:t>
            </a:r>
            <a:r>
              <a:rPr lang="pt-BR" sz="2000" b="1" noProof="0">
                <a:solidFill>
                  <a:schemeClr val="bg1"/>
                </a:solidFill>
                <a:latin typeface="Montserrat" panose="00000500000000000000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16830852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C16651-01C6-844F-6DBE-A1FAB5DBC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8114234-4989-F982-3120-43FF15B10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9073" y="3314700"/>
            <a:ext cx="6984127" cy="104881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9F64072-F6D0-4AD1-0119-550BD45D09FC}"/>
              </a:ext>
            </a:extLst>
          </p:cNvPr>
          <p:cNvSpPr txBox="1"/>
          <p:nvPr/>
        </p:nvSpPr>
        <p:spPr>
          <a:xfrm>
            <a:off x="1676400" y="5041268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Visite nosso estande e conheça a distribuição TEF oficial do </a:t>
            </a:r>
            <a:r>
              <a:rPr lang="pt-BR" sz="36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ACBr</a:t>
            </a:r>
            <a:endParaRPr lang="pt-BR" sz="36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B4328C-0D1E-8C27-6CAB-FC35F0959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3314700"/>
            <a:ext cx="4004765" cy="40047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832A3AC-EAC1-63B4-99AA-B3D839B64EA1}"/>
              </a:ext>
            </a:extLst>
          </p:cNvPr>
          <p:cNvSpPr txBox="1"/>
          <p:nvPr/>
        </p:nvSpPr>
        <p:spPr>
          <a:xfrm>
            <a:off x="-1162050" y="6919355"/>
            <a:ext cx="1152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Seja parceiro de um distribuidor com autoridade, soluções e suporte.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457398-1A08-7E51-BAC8-65025E7736F1}"/>
              </a:ext>
            </a:extLst>
          </p:cNvPr>
          <p:cNvSpPr txBox="1"/>
          <p:nvPr/>
        </p:nvSpPr>
        <p:spPr>
          <a:xfrm>
            <a:off x="11687432" y="7550297"/>
            <a:ext cx="3122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projetoacbr.com.br/</a:t>
            </a:r>
            <a:r>
              <a:rPr lang="pt-BR" sz="20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tef</a:t>
            </a:r>
            <a:endParaRPr lang="pt-BR" sz="20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91125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286</Words>
  <Application>Microsoft Office PowerPoint</Application>
  <PresentationFormat>Personalizar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Montserrat</vt:lpstr>
      <vt:lpstr>Montserrat Bold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Daniel</dc:title>
  <cp:lastModifiedBy>Igor Queirantes</cp:lastModifiedBy>
  <cp:revision>4</cp:revision>
  <dcterms:created xsi:type="dcterms:W3CDTF">2006-08-16T00:00:00Z</dcterms:created>
  <dcterms:modified xsi:type="dcterms:W3CDTF">2025-10-25T13:43:15Z</dcterms:modified>
  <dc:identifier>DAG0i-e4Kik</dc:identifier>
</cp:coreProperties>
</file>